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74" r:id="rId5"/>
    <p:sldId id="279" r:id="rId6"/>
    <p:sldId id="282" r:id="rId7"/>
    <p:sldId id="283" r:id="rId8"/>
    <p:sldId id="275" r:id="rId9"/>
    <p:sldId id="276" r:id="rId10"/>
    <p:sldId id="277" r:id="rId11"/>
    <p:sldId id="289" r:id="rId12"/>
    <p:sldId id="293" r:id="rId13"/>
    <p:sldId id="294" r:id="rId14"/>
    <p:sldId id="290" r:id="rId15"/>
    <p:sldId id="288" r:id="rId16"/>
    <p:sldId id="292" r:id="rId17"/>
    <p:sldId id="301" r:id="rId18"/>
    <p:sldId id="302" r:id="rId19"/>
    <p:sldId id="295" r:id="rId20"/>
    <p:sldId id="296" r:id="rId21"/>
    <p:sldId id="287" r:id="rId22"/>
    <p:sldId id="297" r:id="rId23"/>
    <p:sldId id="298" r:id="rId24"/>
    <p:sldId id="299" r:id="rId25"/>
    <p:sldId id="285" r:id="rId26"/>
    <p:sldId id="286" r:id="rId27"/>
    <p:sldId id="300" r:id="rId28"/>
    <p:sldId id="278" r:id="rId29"/>
    <p:sldId id="284" r:id="rId30"/>
    <p:sldId id="266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0F6F583-06AB-47FE-9A0B-071608F1E427}">
          <p14:sldIdLst>
            <p14:sldId id="256"/>
            <p14:sldId id="257"/>
            <p14:sldId id="258"/>
            <p14:sldId id="274"/>
            <p14:sldId id="279"/>
            <p14:sldId id="282"/>
            <p14:sldId id="283"/>
            <p14:sldId id="275"/>
            <p14:sldId id="276"/>
            <p14:sldId id="277"/>
            <p14:sldId id="289"/>
            <p14:sldId id="293"/>
            <p14:sldId id="294"/>
            <p14:sldId id="290"/>
            <p14:sldId id="288"/>
            <p14:sldId id="292"/>
            <p14:sldId id="301"/>
            <p14:sldId id="302"/>
            <p14:sldId id="295"/>
            <p14:sldId id="296"/>
            <p14:sldId id="287"/>
            <p14:sldId id="297"/>
            <p14:sldId id="298"/>
            <p14:sldId id="299"/>
            <p14:sldId id="285"/>
            <p14:sldId id="286"/>
            <p14:sldId id="300"/>
            <p14:sldId id="278"/>
            <p14:sldId id="284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74" autoAdjust="0"/>
    <p:restoredTop sz="94660"/>
  </p:normalViewPr>
  <p:slideViewPr>
    <p:cSldViewPr snapToGrid="0">
      <p:cViewPr varScale="1">
        <p:scale>
          <a:sx n="74" d="100"/>
          <a:sy n="74" d="100"/>
        </p:scale>
        <p:origin x="27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B76858B5-1420-4053-9FA9-F6E48E5CE943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B21B6A7-7283-4FEB-99A3-2F058E52E729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20367357-1DCA-45B5-B67A-1CC3AF55812C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07F10A6-5CA1-4B26-AC73-F7567A45CA1E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F6CC3939-E7A3-4749-BD7E-D4D376701C9A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B0589-E740-4EC8-A0B5-BAD19E3BC924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5DA585-3F7D-4848-A765-49D4BF9486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9483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03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 userDrawn="1"/>
        </p:nvSpPr>
        <p:spPr>
          <a:xfrm>
            <a:off x="10644586" y="6416524"/>
            <a:ext cx="146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dirty="0"/>
              <a:t>Folie </a:t>
            </a:r>
            <a:fld id="{BA60D005-B16D-41BB-8146-DDE5B217846C}" type="slidenum">
              <a:rPr lang="de-DE" sz="1400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sz="1400" dirty="0"/>
              <a:t>/29</a:t>
            </a:r>
          </a:p>
          <a:p>
            <a:endParaRPr lang="de-DE" sz="14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15296" y="6436416"/>
            <a:ext cx="1753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17.10.2016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700" y="298701"/>
            <a:ext cx="2652122" cy="97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6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414843465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634575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73712248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601"/>
            <a:ext cx="1547318" cy="406400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1571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462443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225553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7309488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91202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5450" y="0"/>
            <a:ext cx="1606550" cy="1576800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324885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484831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74000">
              <a:srgbClr val="FBEC79"/>
            </a:gs>
            <a:gs pos="100000">
              <a:schemeClr val="accent4">
                <a:lumMod val="6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4F77A-6513-48AD-997B-A58730D77229}" type="datetimeFigureOut">
              <a:rPr lang="de-DE" smtClean="0"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0D005-B16D-41BB-8146-DDE5B217846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204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532326" y="5687613"/>
            <a:ext cx="4622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Timo Schlüter, Nicola </a:t>
            </a:r>
            <a:r>
              <a:rPr lang="de-DE" b="1" dirty="0" err="1"/>
              <a:t>Kloke</a:t>
            </a:r>
            <a:r>
              <a:rPr lang="de-DE" b="1" dirty="0"/>
              <a:t> &amp; Alina Fankhänel</a:t>
            </a:r>
          </a:p>
          <a:p>
            <a:r>
              <a:rPr lang="de-DE" b="1" dirty="0"/>
              <a:t>17.10.2016</a:t>
            </a:r>
          </a:p>
        </p:txBody>
      </p:sp>
      <p:sp>
        <p:nvSpPr>
          <p:cNvPr id="12" name="Rechteck 11"/>
          <p:cNvSpPr/>
          <p:nvPr/>
        </p:nvSpPr>
        <p:spPr>
          <a:xfrm>
            <a:off x="2210937" y="2006224"/>
            <a:ext cx="8046245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Fachkonzept im Rahmen des Projekts:</a:t>
            </a:r>
            <a:b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Erstellung des Webshops „</a:t>
            </a:r>
            <a:r>
              <a:rPr lang="de-DE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Festiva</a:t>
            </a: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</a:t>
            </a:r>
          </a:p>
          <a:p>
            <a:pPr algn="ctr"/>
            <a:endParaRPr lang="de-DE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9658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- Besucher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3712" cy="38474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9280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444" y="1144548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Start</a:t>
            </a:r>
          </a:p>
        </p:txBody>
      </p:sp>
    </p:spTree>
    <p:extLst>
      <p:ext uri="{BB962C8B-B14F-4D97-AF65-F5344CB8AC3E}">
        <p14:creationId xmlns:p14="http://schemas.microsoft.com/office/powerpoint/2010/main" val="73308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2418032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392912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Registrieren</a:t>
            </a:r>
          </a:p>
        </p:txBody>
      </p:sp>
    </p:spTree>
    <p:extLst>
      <p:ext uri="{BB962C8B-B14F-4D97-AF65-F5344CB8AC3E}">
        <p14:creationId xmlns:p14="http://schemas.microsoft.com/office/powerpoint/2010/main" val="58510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Registrierter Kunde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3" y="1561699"/>
            <a:ext cx="7716632" cy="48285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438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Mein Konto</a:t>
            </a:r>
          </a:p>
        </p:txBody>
      </p:sp>
    </p:spTree>
    <p:extLst>
      <p:ext uri="{BB962C8B-B14F-4D97-AF65-F5344CB8AC3E}">
        <p14:creationId xmlns:p14="http://schemas.microsoft.com/office/powerpoint/2010/main" val="5819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415320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294307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Warenkorb</a:t>
            </a:r>
          </a:p>
        </p:txBody>
      </p:sp>
    </p:spTree>
    <p:extLst>
      <p:ext uri="{BB962C8B-B14F-4D97-AF65-F5344CB8AC3E}">
        <p14:creationId xmlns:p14="http://schemas.microsoft.com/office/powerpoint/2010/main" val="307197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086117" y="1684947"/>
            <a:ext cx="96660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Einleitung: </a:t>
            </a:r>
            <a:r>
              <a:rPr lang="de-DE" sz="2400" dirty="0" err="1"/>
              <a:t>Festiva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Fachliche Grundlagen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Inhalt Pflichtenheft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ER-Modell &amp; Klassendiagramm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 err="1"/>
              <a:t>Use</a:t>
            </a:r>
            <a:r>
              <a:rPr lang="de-DE" sz="2400" dirty="0"/>
              <a:t>-Case-Diagramme &amp; Mock-</a:t>
            </a:r>
            <a:r>
              <a:rPr lang="de-DE" sz="2400" dirty="0" err="1"/>
              <a:t>Ups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Projektplan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590911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Kasse</a:t>
            </a:r>
          </a:p>
        </p:txBody>
      </p:sp>
    </p:spTree>
    <p:extLst>
      <p:ext uri="{BB962C8B-B14F-4D97-AF65-F5344CB8AC3E}">
        <p14:creationId xmlns:p14="http://schemas.microsoft.com/office/powerpoint/2010/main" val="178326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03484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925092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0926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7366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52559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9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Festival ändern</a:t>
            </a:r>
          </a:p>
        </p:txBody>
      </p:sp>
    </p:spTree>
    <p:extLst>
      <p:ext uri="{BB962C8B-B14F-4D97-AF65-F5344CB8AC3E}">
        <p14:creationId xmlns:p14="http://schemas.microsoft.com/office/powerpoint/2010/main" val="235648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22749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Artikel ändern</a:t>
            </a:r>
          </a:p>
        </p:txBody>
      </p:sp>
    </p:spTree>
    <p:extLst>
      <p:ext uri="{BB962C8B-B14F-4D97-AF65-F5344CB8AC3E}">
        <p14:creationId xmlns:p14="http://schemas.microsoft.com/office/powerpoint/2010/main" val="1116620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0000" cy="34711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Kundenverwaltung</a:t>
            </a:r>
          </a:p>
        </p:txBody>
      </p:sp>
    </p:spTree>
    <p:extLst>
      <p:ext uri="{BB962C8B-B14F-4D97-AF65-F5344CB8AC3E}">
        <p14:creationId xmlns:p14="http://schemas.microsoft.com/office/powerpoint/2010/main" val="20536158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13840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</a:t>
            </a:r>
            <a:r>
              <a:rPr lang="de-DE" sz="2800" b="1" dirty="0" err="1"/>
              <a:t>Kategorieverwaltung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607409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539" y="1144800"/>
            <a:ext cx="303750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Eventansicht (mobil)</a:t>
            </a:r>
          </a:p>
        </p:txBody>
      </p:sp>
    </p:spTree>
    <p:extLst>
      <p:ext uri="{BB962C8B-B14F-4D97-AF65-F5344CB8AC3E}">
        <p14:creationId xmlns:p14="http://schemas.microsoft.com/office/powerpoint/2010/main" val="3681407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Verwendung des Carl-Steinweg-Phasenmodells: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/>
            </a: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Projektplanung</a:t>
            </a: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850" y="2496502"/>
            <a:ext cx="8736532" cy="25936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1650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Ausschnitt Projektplan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93" y="1569013"/>
            <a:ext cx="5883607" cy="47120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517" y="2086774"/>
            <a:ext cx="4240965" cy="34424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5521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uppieren 49"/>
          <p:cNvGrpSpPr/>
          <p:nvPr/>
        </p:nvGrpSpPr>
        <p:grpSpPr>
          <a:xfrm>
            <a:off x="1087606" y="1625199"/>
            <a:ext cx="9863527" cy="4779837"/>
            <a:chOff x="1296153" y="1890239"/>
            <a:chExt cx="9863527" cy="4779837"/>
          </a:xfrm>
        </p:grpSpPr>
        <p:sp>
          <p:nvSpPr>
            <p:cNvPr id="6" name="Textfeld 5"/>
            <p:cNvSpPr txBox="1"/>
            <p:nvPr/>
          </p:nvSpPr>
          <p:spPr>
            <a:xfrm>
              <a:off x="1296153" y="1890239"/>
              <a:ext cx="9863527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Entwicklung eines Client-Server-Programm zur Erfassung und Verarbeitung von Bestellungen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Webshop mit dem Verkauf von Festivaltickets nach dem folgenden Prinzip:</a:t>
              </a:r>
            </a:p>
            <a:p>
              <a:pPr>
                <a:spcBef>
                  <a:spcPts val="1200"/>
                </a:spcBef>
              </a:pPr>
              <a:r>
                <a:rPr lang="de-DE" sz="2000" dirty="0"/>
                <a:t/>
              </a:r>
              <a:br>
                <a:rPr lang="de-DE" sz="2000" dirty="0"/>
              </a:br>
              <a:r>
                <a:rPr lang="de-DE" sz="2000" dirty="0"/>
                <a:t/>
              </a:r>
              <a:br>
                <a:rPr lang="de-DE" sz="2000" dirty="0"/>
              </a:br>
              <a:r>
                <a:rPr lang="de-DE" sz="2000" dirty="0"/>
                <a:t>      Beispiel: </a:t>
              </a:r>
            </a:p>
            <a:p>
              <a:pPr>
                <a:lnSpc>
                  <a:spcPct val="150000"/>
                </a:lnSpc>
              </a:pPr>
              <a:r>
                <a:rPr lang="de-DE" sz="2000" dirty="0"/>
                <a:t/>
              </a:r>
              <a:br>
                <a:rPr lang="de-DE" sz="2000" dirty="0"/>
              </a:br>
              <a:endParaRPr lang="de-DE" sz="2000" i="1" dirty="0">
                <a:effectLst/>
              </a:endParaRPr>
            </a:p>
          </p:txBody>
        </p:sp>
        <p:grpSp>
          <p:nvGrpSpPr>
            <p:cNvPr id="14" name="Gruppieren 13"/>
            <p:cNvGrpSpPr/>
            <p:nvPr/>
          </p:nvGrpSpPr>
          <p:grpSpPr>
            <a:xfrm>
              <a:off x="1736034" y="3349988"/>
              <a:ext cx="1881809" cy="450574"/>
              <a:chOff x="1736034" y="3349988"/>
              <a:chExt cx="1881809" cy="450574"/>
            </a:xfrm>
          </p:grpSpPr>
          <p:sp>
            <p:nvSpPr>
              <p:cNvPr id="12" name="Richtungspfeil 1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" name="Textfeld 1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Kategorie</a:t>
                </a:r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3962400" y="3349988"/>
              <a:ext cx="1881809" cy="450574"/>
              <a:chOff x="1736034" y="3349988"/>
              <a:chExt cx="1881809" cy="450574"/>
            </a:xfrm>
          </p:grpSpPr>
          <p:sp>
            <p:nvSpPr>
              <p:cNvPr id="16" name="Richtungspfeil 15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Textfeld 16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Festivals</a:t>
                </a:r>
              </a:p>
            </p:txBody>
          </p:sp>
        </p:grpSp>
        <p:grpSp>
          <p:nvGrpSpPr>
            <p:cNvPr id="18" name="Gruppieren 17"/>
            <p:cNvGrpSpPr/>
            <p:nvPr/>
          </p:nvGrpSpPr>
          <p:grpSpPr>
            <a:xfrm>
              <a:off x="6227916" y="3349987"/>
              <a:ext cx="1881809" cy="450574"/>
              <a:chOff x="1736034" y="3349988"/>
              <a:chExt cx="1881809" cy="450574"/>
            </a:xfrm>
          </p:grpSpPr>
          <p:sp>
            <p:nvSpPr>
              <p:cNvPr id="19" name="Richtungspfeil 1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Textfeld 19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  Tickets</a:t>
                </a:r>
              </a:p>
            </p:txBody>
          </p:sp>
        </p:grpSp>
        <p:grpSp>
          <p:nvGrpSpPr>
            <p:cNvPr id="28" name="Gruppieren 27"/>
            <p:cNvGrpSpPr/>
            <p:nvPr/>
          </p:nvGrpSpPr>
          <p:grpSpPr>
            <a:xfrm>
              <a:off x="1729410" y="4496299"/>
              <a:ext cx="6373691" cy="450575"/>
              <a:chOff x="1736034" y="3349987"/>
              <a:chExt cx="6373691" cy="450575"/>
            </a:xfrm>
          </p:grpSpPr>
          <p:grpSp>
            <p:nvGrpSpPr>
              <p:cNvPr id="29" name="Gruppieren 28"/>
              <p:cNvGrpSpPr/>
              <p:nvPr/>
            </p:nvGrpSpPr>
            <p:grpSpPr>
              <a:xfrm>
                <a:off x="1736034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6" name="Richtungspfeil 35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" name="Textfeld 36"/>
                <p:cNvSpPr txBox="1"/>
                <p:nvPr/>
              </p:nvSpPr>
              <p:spPr>
                <a:xfrm>
                  <a:off x="2080591" y="3390608"/>
                  <a:ext cx="1258957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   Rock</a:t>
                  </a:r>
                </a:p>
              </p:txBody>
            </p:sp>
          </p:grpSp>
          <p:grpSp>
            <p:nvGrpSpPr>
              <p:cNvPr id="30" name="Gruppieren 29"/>
              <p:cNvGrpSpPr/>
              <p:nvPr/>
            </p:nvGrpSpPr>
            <p:grpSpPr>
              <a:xfrm>
                <a:off x="3962400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4" name="Richtungspfeil 33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" name="Textfeld 34"/>
                <p:cNvSpPr txBox="1"/>
                <p:nvPr/>
              </p:nvSpPr>
              <p:spPr>
                <a:xfrm>
                  <a:off x="1824735" y="3390608"/>
                  <a:ext cx="162745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Rock am Ring</a:t>
                  </a:r>
                </a:p>
              </p:txBody>
            </p:sp>
          </p:grpSp>
          <p:grpSp>
            <p:nvGrpSpPr>
              <p:cNvPr id="31" name="Gruppieren 30"/>
              <p:cNvGrpSpPr/>
              <p:nvPr/>
            </p:nvGrpSpPr>
            <p:grpSpPr>
              <a:xfrm>
                <a:off x="6227916" y="3349987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2" name="Richtungspfeil 31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" name="Textfeld 32"/>
                <p:cNvSpPr txBox="1"/>
                <p:nvPr/>
              </p:nvSpPr>
              <p:spPr>
                <a:xfrm>
                  <a:off x="1742658" y="3390608"/>
                  <a:ext cx="169688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Freitags-Ticket</a:t>
                  </a:r>
                </a:p>
              </p:txBody>
            </p:sp>
          </p:grpSp>
        </p:grpSp>
        <p:grpSp>
          <p:nvGrpSpPr>
            <p:cNvPr id="38" name="Gruppieren 37"/>
            <p:cNvGrpSpPr/>
            <p:nvPr/>
          </p:nvGrpSpPr>
          <p:grpSpPr>
            <a:xfrm>
              <a:off x="6234544" y="5039636"/>
              <a:ext cx="1881809" cy="450574"/>
              <a:chOff x="1736034" y="3349988"/>
              <a:chExt cx="1881809" cy="450574"/>
            </a:xfrm>
          </p:grpSpPr>
          <p:sp>
            <p:nvSpPr>
              <p:cNvPr id="39" name="Richtungspfeil 3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Textfeld 39"/>
              <p:cNvSpPr txBox="1"/>
              <p:nvPr/>
            </p:nvSpPr>
            <p:spPr>
              <a:xfrm>
                <a:off x="1736035" y="3390608"/>
                <a:ext cx="179219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Samstags-Ticket</a:t>
                </a:r>
              </a:p>
            </p:txBody>
          </p:sp>
        </p:grpSp>
        <p:grpSp>
          <p:nvGrpSpPr>
            <p:cNvPr id="41" name="Gruppieren 40"/>
            <p:cNvGrpSpPr/>
            <p:nvPr/>
          </p:nvGrpSpPr>
          <p:grpSpPr>
            <a:xfrm>
              <a:off x="6234544" y="5576776"/>
              <a:ext cx="1881809" cy="450574"/>
              <a:chOff x="1736034" y="3349988"/>
              <a:chExt cx="1881809" cy="450574"/>
            </a:xfrm>
          </p:grpSpPr>
          <p:sp>
            <p:nvSpPr>
              <p:cNvPr id="42" name="Richtungspfeil 4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  <p:grpSp>
          <p:nvGrpSpPr>
            <p:cNvPr id="44" name="Gruppieren 43"/>
            <p:cNvGrpSpPr/>
            <p:nvPr/>
          </p:nvGrpSpPr>
          <p:grpSpPr>
            <a:xfrm>
              <a:off x="3955776" y="6219082"/>
              <a:ext cx="1881809" cy="450574"/>
              <a:chOff x="1736034" y="3349988"/>
              <a:chExt cx="1881809" cy="450574"/>
            </a:xfrm>
          </p:grpSpPr>
          <p:sp>
            <p:nvSpPr>
              <p:cNvPr id="45" name="Richtungspfeil 44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Textfeld 45"/>
              <p:cNvSpPr txBox="1"/>
              <p:nvPr/>
            </p:nvSpPr>
            <p:spPr>
              <a:xfrm>
                <a:off x="1824735" y="3390608"/>
                <a:ext cx="1514813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Rock im Park</a:t>
                </a:r>
              </a:p>
            </p:txBody>
          </p:sp>
        </p:grpSp>
        <p:grpSp>
          <p:nvGrpSpPr>
            <p:cNvPr id="47" name="Gruppieren 46"/>
            <p:cNvGrpSpPr/>
            <p:nvPr/>
          </p:nvGrpSpPr>
          <p:grpSpPr>
            <a:xfrm>
              <a:off x="6241176" y="6219502"/>
              <a:ext cx="1881809" cy="450574"/>
              <a:chOff x="1736034" y="3349988"/>
              <a:chExt cx="1881809" cy="450574"/>
            </a:xfrm>
          </p:grpSpPr>
          <p:sp>
            <p:nvSpPr>
              <p:cNvPr id="48" name="Richtungspfeil 47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" name="Textfeld 48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</p:grpSp>
      <p:sp>
        <p:nvSpPr>
          <p:cNvPr id="51" name="Textfeld 50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Einleitung: </a:t>
            </a:r>
            <a:r>
              <a:rPr lang="de-DE" sz="2800" b="1" dirty="0" err="1"/>
              <a:t>Festiva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7923598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1218638" y="2445246"/>
            <a:ext cx="98635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/>
              <a:t>Vielen Dank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946716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Die Entwicklungsumgebung </a:t>
            </a:r>
            <a:r>
              <a:rPr lang="de-DE" sz="2000" dirty="0" err="1"/>
              <a:t>Eclipse</a:t>
            </a:r>
            <a:r>
              <a:rPr lang="de-DE" sz="2000" dirty="0"/>
              <a:t> wird für die Bearbeitung der JSPs, Servlets und Klassen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Getestet wird die Anwendung auf dem </a:t>
            </a:r>
            <a:r>
              <a:rPr lang="de-DE" sz="2000" dirty="0" err="1"/>
              <a:t>Tomcat</a:t>
            </a:r>
            <a:r>
              <a:rPr lang="de-DE" sz="2000" dirty="0"/>
              <a:t>-Webserver und die MySQL Datenbank von </a:t>
            </a:r>
            <a:r>
              <a:rPr lang="de-DE" sz="2000" dirty="0" err="1"/>
              <a:t>Xampp</a:t>
            </a:r>
            <a:r>
              <a:rPr lang="de-DE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Zur Versionsverwaltung des Quellcodes und der Dokumente werden </a:t>
            </a:r>
            <a:r>
              <a:rPr lang="de-DE" sz="2000" dirty="0" err="1"/>
              <a:t>Git</a:t>
            </a:r>
            <a:r>
              <a:rPr lang="de-DE" sz="2000" dirty="0"/>
              <a:t> und das Online-Repository Gitlab.com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Dokumente, Modelle und Grafiken werden mit Hilfe von Word, </a:t>
            </a:r>
            <a:r>
              <a:rPr lang="de-DE" sz="2000" dirty="0" smtClean="0"/>
              <a:t>Excel, Visio, </a:t>
            </a:r>
            <a:r>
              <a:rPr lang="de-DE" sz="2000" dirty="0" err="1" smtClean="0"/>
              <a:t>StarUML</a:t>
            </a:r>
            <a:r>
              <a:rPr lang="de-DE" sz="2000" dirty="0"/>
              <a:t>,</a:t>
            </a:r>
            <a:r>
              <a:rPr lang="de-DE" sz="2000" dirty="0" smtClean="0"/>
              <a:t> </a:t>
            </a:r>
            <a:r>
              <a:rPr lang="de-DE" sz="2000" dirty="0" err="1" smtClean="0"/>
              <a:t>Moqups</a:t>
            </a:r>
            <a:r>
              <a:rPr lang="de-DE" sz="2000" dirty="0"/>
              <a:t> </a:t>
            </a:r>
            <a:r>
              <a:rPr lang="de-DE" sz="2000" dirty="0" smtClean="0"/>
              <a:t>und Gimp2 erstellt</a:t>
            </a:r>
            <a:r>
              <a:rPr lang="de-DE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Für die Projektplanung wird MS Project genutzt.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/>
            </a: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Fachliche Grundlagen</a:t>
            </a:r>
          </a:p>
        </p:txBody>
      </p:sp>
    </p:spTree>
    <p:extLst>
      <p:ext uri="{BB962C8B-B14F-4D97-AF65-F5344CB8AC3E}">
        <p14:creationId xmlns:p14="http://schemas.microsoft.com/office/powerpoint/2010/main" val="185887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241492"/>
              </p:ext>
            </p:extLst>
          </p:nvPr>
        </p:nvGraphicFramePr>
        <p:xfrm>
          <a:off x="1001295" y="1521480"/>
          <a:ext cx="10139145" cy="48488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=""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Muss-Kriterien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2878913557"/>
                  </a:ext>
                </a:extLst>
              </a:tr>
              <a:tr h="166701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Erfassen, anzeigen, bearbeiten</a:t>
                      </a:r>
                      <a:r>
                        <a:rPr lang="de-DE" sz="1900" kern="1200" baseline="0" dirty="0">
                          <a:effectLst/>
                        </a:rPr>
                        <a:t> &amp;</a:t>
                      </a:r>
                      <a:r>
                        <a:rPr lang="de-DE" sz="1900" kern="1200" dirty="0">
                          <a:effectLst/>
                        </a:rPr>
                        <a:t> löschen der…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Kundendaten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Kategoriedaten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</a:t>
                      </a:r>
                      <a:r>
                        <a:rPr lang="de-DE" sz="1900" kern="1200" baseline="0" dirty="0">
                          <a:effectLst/>
                        </a:rPr>
                        <a:t> Festivaldaten</a:t>
                      </a:r>
                      <a:br>
                        <a:rPr lang="de-DE" sz="1900" kern="1200" baseline="0" dirty="0">
                          <a:effectLst/>
                        </a:rPr>
                      </a:br>
                      <a:r>
                        <a:rPr lang="de-DE" sz="1900" kern="1200" baseline="0" dirty="0">
                          <a:effectLst/>
                        </a:rPr>
                        <a:t>- Artikeldaten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Artikel in den Warenkorb legen, Warenkorb anzeigen und bearbeiten 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Erfassen und anzeigen von Bestelldaten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Suche nach Festivals über Name, Ort, Kategorie und Datum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036091"/>
                  </a:ext>
                </a:extLst>
              </a:tr>
              <a:tr h="39743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Direkte Navigation zur Festivalsuche über die Startseite (Klick auf eine</a:t>
                      </a:r>
                      <a:r>
                        <a:rPr lang="de-DE" sz="1900" kern="1200" baseline="0" dirty="0">
                          <a:effectLst/>
                        </a:rPr>
                        <a:t> bestimmte Kategorie)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64641881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Benutzerauthentifizierung, Benutzer mit unterschiedlichen Rechten (Kunden und Admin)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960816759"/>
                  </a:ext>
                </a:extLst>
              </a:tr>
              <a:tr h="614164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 err="1">
                          <a:effectLst/>
                        </a:rPr>
                        <a:t>Responsive</a:t>
                      </a:r>
                      <a:r>
                        <a:rPr lang="de-DE" sz="1900" kern="1200" dirty="0">
                          <a:effectLst/>
                        </a:rPr>
                        <a:t> Design auf Desktop und Android-Smartphone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285430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904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797998"/>
              </p:ext>
            </p:extLst>
          </p:nvPr>
        </p:nvGraphicFramePr>
        <p:xfrm>
          <a:off x="1001295" y="1521480"/>
          <a:ext cx="10139145" cy="43273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=""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Kann-Kriterien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Kunden werden unter bestimmten Bedingungen automatisch gesperrt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Festivalsuche kann auf einen bestimmten Umkreis eingegrenzt</a:t>
                      </a:r>
                      <a:r>
                        <a:rPr lang="de-DE" sz="1900" kern="1200" baseline="0" dirty="0">
                          <a:effectLst/>
                        </a:rPr>
                        <a:t> werden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Prüfung, ob eine zulässige IBAN eingegeben wurde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Kennwortrichtlinien festlegen und prüfen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036091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Automatisierte Möglichkeit um das Passwort zurückzusetzen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149104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Bewertungen für Artikel abgeben</a:t>
                      </a:r>
                      <a:r>
                        <a:rPr lang="de-DE" sz="1900" kern="1200" baseline="0" dirty="0">
                          <a:effectLst/>
                        </a:rPr>
                        <a:t> und einsehen können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605604220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Bestandsführung der Artikel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3008888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Verwaltung der Kundenbestellungen aus Administrator-Sicht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Einbinden von zusätzlichen Festival-Artikeln (Regencapes etc.)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740151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043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486210"/>
              </p:ext>
            </p:extLst>
          </p:nvPr>
        </p:nvGraphicFramePr>
        <p:xfrm>
          <a:off x="1001295" y="1521480"/>
          <a:ext cx="10139145" cy="18510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=""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Abgrenzungskriterien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Bei der Benutzung des Webshops wird Java-Script vorausgesetzt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Zugriff auf den Webshop erfolgt unverschlüsselt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Nur die Deutsche Sprache</a:t>
                      </a:r>
                      <a:r>
                        <a:rPr lang="de-DE" sz="1900" kern="1200" baseline="0" dirty="0">
                          <a:effectLst/>
                        </a:rPr>
                        <a:t> wird</a:t>
                      </a:r>
                      <a:r>
                        <a:rPr lang="de-DE" sz="1900" kern="1200" dirty="0">
                          <a:effectLst/>
                        </a:rPr>
                        <a:t> verwendet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928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091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ER-Modell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971" y="207676"/>
            <a:ext cx="9584080" cy="66008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97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Klassendiagramm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374" y="111508"/>
            <a:ext cx="8151478" cy="66404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4393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378</Words>
  <Application>Microsoft Office PowerPoint</Application>
  <PresentationFormat>Breitbild</PresentationFormat>
  <Paragraphs>83</Paragraphs>
  <Slides>30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Alina</dc:creator>
  <cp:lastModifiedBy>timo.schlueter95@googlemail.com</cp:lastModifiedBy>
  <cp:revision>170</cp:revision>
  <dcterms:created xsi:type="dcterms:W3CDTF">2015-02-12T12:40:30Z</dcterms:created>
  <dcterms:modified xsi:type="dcterms:W3CDTF">2016-10-17T12:48:35Z</dcterms:modified>
</cp:coreProperties>
</file>

<file path=docProps/thumbnail.jpeg>
</file>